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  <p:sldMasterId id="2147483675" r:id="rId6"/>
    <p:sldMasterId id="2147483674" r:id="rId7"/>
  </p:sldMasterIdLst>
  <p:sldIdLst>
    <p:sldId id="256" r:id="rId8"/>
    <p:sldId id="257" r:id="rId9"/>
    <p:sldId id="260" r:id="rId10"/>
    <p:sldId id="259" r:id="rId11"/>
  </p:sldIdLst>
  <p:sldSz cx="12192000" cy="6858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7376"/>
    <a:srgbClr val="457A88"/>
    <a:srgbClr val="007B89"/>
    <a:srgbClr val="606A35"/>
    <a:srgbClr val="163047"/>
    <a:srgbClr val="2936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gner S T Medeiros" userId="05276a5c79564d2a" providerId="LiveId" clId="{1D938B1C-83F2-4E81-ACF5-0F2975EC9315}"/>
    <pc:docChg chg="undo custSel modSld">
      <pc:chgData name="Wagner S T Medeiros" userId="05276a5c79564d2a" providerId="LiveId" clId="{1D938B1C-83F2-4E81-ACF5-0F2975EC9315}" dt="2026-04-09T15:13:04.546" v="68" actId="1035"/>
      <pc:docMkLst>
        <pc:docMk/>
      </pc:docMkLst>
      <pc:sldChg chg="addSp delSp modSp mod">
        <pc:chgData name="Wagner S T Medeiros" userId="05276a5c79564d2a" providerId="LiveId" clId="{1D938B1C-83F2-4E81-ACF5-0F2975EC9315}" dt="2026-04-09T15:13:04.546" v="68" actId="1035"/>
        <pc:sldMkLst>
          <pc:docMk/>
          <pc:sldMk cId="0" sldId="256"/>
        </pc:sldMkLst>
        <pc:spChg chg="mod">
          <ac:chgData name="Wagner S T Medeiros" userId="05276a5c79564d2a" providerId="LiveId" clId="{1D938B1C-83F2-4E81-ACF5-0F2975EC9315}" dt="2026-04-09T15:13:04.546" v="68" actId="1035"/>
          <ac:spMkLst>
            <pc:docMk/>
            <pc:sldMk cId="0" sldId="256"/>
            <ac:spMk id="2" creationId="{4A6BD9CA-69A4-C230-E990-F8BCBAD5A141}"/>
          </ac:spMkLst>
        </pc:spChg>
        <pc:spChg chg="add del mod">
          <ac:chgData name="Wagner S T Medeiros" userId="05276a5c79564d2a" providerId="LiveId" clId="{1D938B1C-83F2-4E81-ACF5-0F2975EC9315}" dt="2026-04-09T15:12:57.420" v="58" actId="1035"/>
          <ac:spMkLst>
            <pc:docMk/>
            <pc:sldMk cId="0" sldId="256"/>
            <ac:spMk id="3" creationId="{D76C2000-A1F0-286E-E997-3EBE7CD7AD9D}"/>
          </ac:spMkLst>
        </pc:spChg>
        <pc:spChg chg="mod">
          <ac:chgData name="Wagner S T Medeiros" userId="05276a5c79564d2a" providerId="LiveId" clId="{1D938B1C-83F2-4E81-ACF5-0F2975EC9315}" dt="2026-04-09T15:13:04.546" v="68" actId="1035"/>
          <ac:spMkLst>
            <pc:docMk/>
            <pc:sldMk cId="0" sldId="256"/>
            <ac:spMk id="5" creationId="{93310BE3-6F53-D7B3-E6AF-DD3511D2FD2C}"/>
          </ac:spMkLst>
        </pc:spChg>
      </pc:sldChg>
    </pc:docChg>
  </pc:docChgLst>
  <pc:docChgLst>
    <pc:chgData name="Tactiana Rocha | Mezcla Eventos" userId="6f8f7cef-a450-4e40-8ff7-7dad8440076c" providerId="ADAL" clId="{F36E5BFB-350F-4457-B46E-E6575F091D58}"/>
    <pc:docChg chg="modSld">
      <pc:chgData name="Tactiana Rocha | Mezcla Eventos" userId="6f8f7cef-a450-4e40-8ff7-7dad8440076c" providerId="ADAL" clId="{F36E5BFB-350F-4457-B46E-E6575F091D58}" dt="2026-04-15T18:43:10.517" v="6" actId="20577"/>
      <pc:docMkLst>
        <pc:docMk/>
      </pc:docMkLst>
      <pc:sldChg chg="modSp mod">
        <pc:chgData name="Tactiana Rocha | Mezcla Eventos" userId="6f8f7cef-a450-4e40-8ff7-7dad8440076c" providerId="ADAL" clId="{F36E5BFB-350F-4457-B46E-E6575F091D58}" dt="2026-04-15T18:43:10.517" v="6" actId="20577"/>
        <pc:sldMkLst>
          <pc:docMk/>
          <pc:sldMk cId="0" sldId="256"/>
        </pc:sldMkLst>
        <pc:spChg chg="mod">
          <ac:chgData name="Tactiana Rocha | Mezcla Eventos" userId="6f8f7cef-a450-4e40-8ff7-7dad8440076c" providerId="ADAL" clId="{F36E5BFB-350F-4457-B46E-E6575F091D58}" dt="2026-04-15T18:43:10.517" v="6" actId="20577"/>
          <ac:spMkLst>
            <pc:docMk/>
            <pc:sldMk cId="0" sldId="256"/>
            <ac:spMk id="5" creationId="{93310BE3-6F53-D7B3-E6AF-DD3511D2FD2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44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 dirty="0">
                <a:latin typeface="Arial"/>
              </a:rPr>
              <a:t>Click </a:t>
            </a:r>
            <a:r>
              <a:rPr lang="pt-BR" sz="4400" b="0" strike="noStrike" spc="-1" dirty="0" err="1">
                <a:latin typeface="Arial"/>
              </a:rPr>
              <a:t>to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edit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the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title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text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format</a:t>
            </a:r>
            <a:endParaRPr lang="pt-BR" sz="4400" b="0" strike="noStrike" spc="-1" dirty="0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 dirty="0">
                <a:latin typeface="Arial"/>
              </a:rPr>
              <a:t>Click </a:t>
            </a:r>
            <a:r>
              <a:rPr lang="pt-BR" sz="3200" b="0" strike="noStrike" spc="-1" dirty="0" err="1">
                <a:latin typeface="Arial"/>
              </a:rPr>
              <a:t>to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edit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the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outline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text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format</a:t>
            </a:r>
            <a:endParaRPr lang="pt-BR" sz="3200" b="0" strike="noStrike" spc="-1" dirty="0"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 dirty="0" err="1">
                <a:latin typeface="Arial"/>
              </a:rPr>
              <a:t>Second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Outline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Level</a:t>
            </a:r>
            <a:endParaRPr lang="pt-BR" sz="2800" b="0" strike="noStrike" spc="-1" dirty="0"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 dirty="0" err="1">
                <a:latin typeface="Arial"/>
              </a:rPr>
              <a:t>Third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Outline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Level</a:t>
            </a:r>
            <a:endParaRPr lang="pt-BR" sz="2400" b="0" strike="noStrike" spc="-1" dirty="0"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 dirty="0" err="1">
                <a:latin typeface="Arial"/>
              </a:rPr>
              <a:t>Fourth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Fifth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Sixth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Seventh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 dirty="0">
                <a:latin typeface="Arial"/>
              </a:rPr>
              <a:t>Click </a:t>
            </a:r>
            <a:r>
              <a:rPr lang="pt-BR" sz="4400" b="0" strike="noStrike" spc="-1" dirty="0" err="1">
                <a:latin typeface="Arial"/>
              </a:rPr>
              <a:t>to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edit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the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title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text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format</a:t>
            </a:r>
            <a:endParaRPr lang="pt-BR" sz="4400" b="0" strike="noStrike" spc="-1" dirty="0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 dirty="0">
                <a:latin typeface="Arial"/>
              </a:rPr>
              <a:t>Click </a:t>
            </a:r>
            <a:r>
              <a:rPr lang="pt-BR" sz="3200" b="0" strike="noStrike" spc="-1" dirty="0" err="1">
                <a:latin typeface="Arial"/>
              </a:rPr>
              <a:t>to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edit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the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outline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text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format</a:t>
            </a:r>
            <a:endParaRPr lang="pt-BR" sz="3200" b="0" strike="noStrike" spc="-1" dirty="0"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 dirty="0" err="1">
                <a:latin typeface="Arial"/>
              </a:rPr>
              <a:t>Second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Outline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Level</a:t>
            </a:r>
            <a:endParaRPr lang="pt-BR" sz="2800" b="0" strike="noStrike" spc="-1" dirty="0"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 dirty="0" err="1">
                <a:latin typeface="Arial"/>
              </a:rPr>
              <a:t>Third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Outline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Level</a:t>
            </a:r>
            <a:endParaRPr lang="pt-BR" sz="2400" b="0" strike="noStrike" spc="-1" dirty="0"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 dirty="0" err="1">
                <a:latin typeface="Arial"/>
              </a:rPr>
              <a:t>Fourth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Fifth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Sixth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Seventh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0899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9096942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A6BD9CA-69A4-C230-E990-F8BCBAD5A141}"/>
              </a:ext>
            </a:extLst>
          </p:cNvPr>
          <p:cNvSpPr/>
          <p:nvPr/>
        </p:nvSpPr>
        <p:spPr>
          <a:xfrm>
            <a:off x="2816220" y="3482287"/>
            <a:ext cx="6559560" cy="5525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3000" b="1" strike="noStrike" spc="-1" dirty="0">
                <a:latin typeface="Arial Black"/>
                <a:ea typeface="DejaVu Sans"/>
              </a:rPr>
              <a:t>TÍTULO DA APRESENTAÇÃO</a:t>
            </a:r>
            <a:endParaRPr lang="pt-BR" sz="3000" b="0" strike="noStrike" spc="-1" dirty="0">
              <a:latin typeface="Arial"/>
            </a:endParaRPr>
          </a:p>
        </p:txBody>
      </p:sp>
      <p:sp>
        <p:nvSpPr>
          <p:cNvPr id="5" name="CaixaDeTexto 1">
            <a:extLst>
              <a:ext uri="{FF2B5EF4-FFF2-40B4-BE49-F238E27FC236}">
                <a16:creationId xmlns:a16="http://schemas.microsoft.com/office/drawing/2014/main" id="{93310BE3-6F53-D7B3-E6AF-DD3511D2FD2C}"/>
              </a:ext>
            </a:extLst>
          </p:cNvPr>
          <p:cNvSpPr/>
          <p:nvPr/>
        </p:nvSpPr>
        <p:spPr>
          <a:xfrm>
            <a:off x="2816220" y="4095745"/>
            <a:ext cx="6559560" cy="4909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600" strike="noStrike" spc="-1">
                <a:solidFill>
                  <a:srgbClr val="457A88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NOMES</a:t>
            </a:r>
            <a:endParaRPr lang="pt-BR" sz="2600" strike="noStrike" spc="-1" dirty="0">
              <a:solidFill>
                <a:srgbClr val="457A8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1">
            <a:extLst>
              <a:ext uri="{FF2B5EF4-FFF2-40B4-BE49-F238E27FC236}">
                <a16:creationId xmlns:a16="http://schemas.microsoft.com/office/drawing/2014/main" id="{D76C2000-A1F0-286E-E997-3EBE7CD7AD9D}"/>
              </a:ext>
            </a:extLst>
          </p:cNvPr>
          <p:cNvSpPr/>
          <p:nvPr/>
        </p:nvSpPr>
        <p:spPr>
          <a:xfrm>
            <a:off x="3991800" y="2541022"/>
            <a:ext cx="4208400" cy="540000"/>
          </a:xfrm>
          <a:prstGeom prst="roundRect">
            <a:avLst>
              <a:gd name="adj" fmla="val 50000"/>
            </a:avLst>
          </a:prstGeom>
          <a:solidFill>
            <a:srgbClr val="0A737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500" strike="noStrike" spc="-1" dirty="0">
                <a:solidFill>
                  <a:schemeClr val="bg1"/>
                </a:solidFill>
                <a:latin typeface="Aptos Display" panose="020B0004020202020204" pitchFamily="34" charset="0"/>
                <a:ea typeface="DejaVu Sans"/>
              </a:rPr>
              <a:t>EXPERIÊNCIAS EXITOSAS</a:t>
            </a:r>
            <a:endParaRPr lang="pt-BR" sz="2500" strike="noStrike" spc="-1" dirty="0">
              <a:solidFill>
                <a:schemeClr val="bg1"/>
              </a:solidFill>
              <a:latin typeface="Aptos Display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aixaDeTexto 1"/>
          <p:cNvSpPr/>
          <p:nvPr/>
        </p:nvSpPr>
        <p:spPr>
          <a:xfrm>
            <a:off x="950160" y="1208880"/>
            <a:ext cx="671940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200" b="1" strike="noStrike" spc="-1" dirty="0">
                <a:solidFill>
                  <a:srgbClr val="0A7376"/>
                </a:solidFill>
                <a:latin typeface="Arial Black"/>
                <a:ea typeface="DejaVu Sans"/>
              </a:rPr>
              <a:t>TÍTULO DO SLIDE</a:t>
            </a:r>
            <a:endParaRPr lang="pt-BR" sz="3200" b="0" strike="noStrike" spc="-1" dirty="0">
              <a:solidFill>
                <a:srgbClr val="0A7376"/>
              </a:solidFill>
              <a:latin typeface="Arial"/>
            </a:endParaRPr>
          </a:p>
        </p:txBody>
      </p:sp>
      <p:sp>
        <p:nvSpPr>
          <p:cNvPr id="117" name="CaixaDeTexto 2"/>
          <p:cNvSpPr/>
          <p:nvPr/>
        </p:nvSpPr>
        <p:spPr>
          <a:xfrm>
            <a:off x="960320" y="2058120"/>
            <a:ext cx="5542080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Este é um parágrafo. </a:t>
            </a:r>
            <a:endParaRPr lang="pt-BR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Sinta-se à vontade para editá-lo da melhor forma, mas lembre-se de respeitar os espaçamentos.</a:t>
            </a:r>
            <a:endParaRPr lang="pt-BR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D454DC-969D-FA2C-6AE1-7CC8B493B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aixaDeTexto 1">
            <a:extLst>
              <a:ext uri="{FF2B5EF4-FFF2-40B4-BE49-F238E27FC236}">
                <a16:creationId xmlns:a16="http://schemas.microsoft.com/office/drawing/2014/main" id="{4CF3780E-C7A2-739F-E9FB-4F01A14A767E}"/>
              </a:ext>
            </a:extLst>
          </p:cNvPr>
          <p:cNvSpPr/>
          <p:nvPr/>
        </p:nvSpPr>
        <p:spPr>
          <a:xfrm>
            <a:off x="950160" y="1208880"/>
            <a:ext cx="671940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200" b="1" strike="noStrike" spc="-1" dirty="0">
                <a:solidFill>
                  <a:schemeClr val="bg1"/>
                </a:solidFill>
                <a:latin typeface="Arial Black"/>
                <a:ea typeface="DejaVu Sans"/>
              </a:rPr>
              <a:t>TÍTULO DO SLIDE</a:t>
            </a:r>
            <a:endParaRPr lang="pt-BR" sz="3200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17" name="CaixaDeTexto 2">
            <a:extLst>
              <a:ext uri="{FF2B5EF4-FFF2-40B4-BE49-F238E27FC236}">
                <a16:creationId xmlns:a16="http://schemas.microsoft.com/office/drawing/2014/main" id="{13DD46C6-5996-53C2-3859-A13CF963C511}"/>
              </a:ext>
            </a:extLst>
          </p:cNvPr>
          <p:cNvSpPr/>
          <p:nvPr/>
        </p:nvSpPr>
        <p:spPr>
          <a:xfrm>
            <a:off x="960320" y="2058120"/>
            <a:ext cx="5542080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chemeClr val="bg1"/>
                </a:solidFill>
                <a:latin typeface="Arial"/>
                <a:ea typeface="DejaVu Sans"/>
              </a:rPr>
              <a:t>Este é um parágrafo. </a:t>
            </a:r>
            <a:endParaRPr lang="pt-BR" sz="1800" b="0" strike="noStrike" spc="-1" dirty="0">
              <a:solidFill>
                <a:schemeClr val="bg1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chemeClr val="bg1"/>
                </a:solidFill>
                <a:latin typeface="Arial"/>
                <a:ea typeface="DejaVu Sans"/>
              </a:rPr>
              <a:t>Sinta-se à vontade para editá-lo da melhor forma, mas lembre-se de respeitar os espaçamentos.</a:t>
            </a:r>
            <a:endParaRPr lang="pt-BR" sz="1800" b="0" strike="noStrike" spc="-1" dirty="0">
              <a:solidFill>
                <a:schemeClr val="bg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961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1131C1E5-4282-2F2A-5C30-9AF4DE7746D4}"/>
              </a:ext>
            </a:extLst>
          </p:cNvPr>
          <p:cNvSpPr/>
          <p:nvPr/>
        </p:nvSpPr>
        <p:spPr>
          <a:xfrm>
            <a:off x="3561080" y="3418421"/>
            <a:ext cx="5069840" cy="644704"/>
          </a:xfrm>
          <a:prstGeom prst="roundRect">
            <a:avLst>
              <a:gd name="adj" fmla="val 50000"/>
            </a:avLst>
          </a:prstGeom>
          <a:solidFill>
            <a:srgbClr val="0A7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9" name="CaixaDeTexto 2"/>
          <p:cNvSpPr/>
          <p:nvPr/>
        </p:nvSpPr>
        <p:spPr>
          <a:xfrm>
            <a:off x="4355460" y="3453146"/>
            <a:ext cx="3481080" cy="5525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3000" b="1" strike="noStrike" spc="-1" dirty="0">
                <a:solidFill>
                  <a:schemeClr val="bg1"/>
                </a:solidFill>
                <a:ea typeface="DejaVu Sans"/>
              </a:rPr>
              <a:t> OBRIGADO</a:t>
            </a:r>
            <a:r>
              <a:rPr lang="pt-BR" sz="3000" b="1" spc="-1" dirty="0">
                <a:solidFill>
                  <a:schemeClr val="bg1"/>
                </a:solidFill>
                <a:ea typeface="DejaVu Sans"/>
              </a:rPr>
              <a:t>(A)</a:t>
            </a:r>
            <a:endParaRPr lang="pt-BR" sz="3000" b="1" strike="noStrike" spc="-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8B0D9ED9357A4F9E2FC3441896706C" ma:contentTypeVersion="14" ma:contentTypeDescription="Create a new document." ma:contentTypeScope="" ma:versionID="c46f5a3cf2324eaed2e3d5195307854c">
  <xsd:schema xmlns:xsd="http://www.w3.org/2001/XMLSchema" xmlns:xs="http://www.w3.org/2001/XMLSchema" xmlns:p="http://schemas.microsoft.com/office/2006/metadata/properties" xmlns:ns2="10bbbc2f-3447-4487-a4a9-6d86901fcb00" xmlns:ns3="39d22115-47c8-46f1-984e-b1c30aaab545" targetNamespace="http://schemas.microsoft.com/office/2006/metadata/properties" ma:root="true" ma:fieldsID="683ba4d5ab05e7bdf84d18f486f74b9f" ns2:_="" ns3:_="">
    <xsd:import namespace="10bbbc2f-3447-4487-a4a9-6d86901fcb00"/>
    <xsd:import namespace="39d22115-47c8-46f1-984e-b1c30aaab545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bbbc2f-3447-4487-a4a9-6d86901fcb00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7ae16047-ece8-4c8b-bfe9-bb7c2a4ab9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d22115-47c8-46f1-984e-b1c30aaab545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38d2242-b1c1-481a-87de-f240ca4b75cc}" ma:internalName="TaxCatchAll" ma:showField="CatchAllData" ma:web="39d22115-47c8-46f1-984e-b1c30aaab5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d22115-47c8-46f1-984e-b1c30aaab545" xsi:nil="true"/>
    <lcf76f155ced4ddcb4097134ff3c332f xmlns="10bbbc2f-3447-4487-a4a9-6d86901fcb0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18284F4-0074-4011-9D16-3CF13FDAE5A0}"/>
</file>

<file path=customXml/itemProps2.xml><?xml version="1.0" encoding="utf-8"?>
<ds:datastoreItem xmlns:ds="http://schemas.openxmlformats.org/officeDocument/2006/customXml" ds:itemID="{3B6ADB15-3B78-46CD-927E-8F92D539AACB}">
  <ds:schemaRefs>
    <ds:schemaRef ds:uri="http://schemas.microsoft.com/office/2006/metadata/properties"/>
    <ds:schemaRef ds:uri="http://schemas.microsoft.com/office/infopath/2007/PartnerControls"/>
    <ds:schemaRef ds:uri="43210c45-f424-49f8-9f62-e954fd3e7008"/>
    <ds:schemaRef ds:uri="39d22115-47c8-46f1-984e-b1c30aaab545"/>
    <ds:schemaRef ds:uri="10bbbc2f-3447-4487-a4a9-6d86901fcb00"/>
  </ds:schemaRefs>
</ds:datastoreItem>
</file>

<file path=customXml/itemProps3.xml><?xml version="1.0" encoding="utf-8"?>
<ds:datastoreItem xmlns:ds="http://schemas.openxmlformats.org/officeDocument/2006/customXml" ds:itemID="{7214B8C3-7404-4656-B92D-B841AD5ECED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59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4</vt:i4>
      </vt:variant>
    </vt:vector>
  </HeadingPairs>
  <TitlesOfParts>
    <vt:vector size="14" baseType="lpstr">
      <vt:lpstr>Aptos Display</vt:lpstr>
      <vt:lpstr>Arial</vt:lpstr>
      <vt:lpstr>Arial Black</vt:lpstr>
      <vt:lpstr>DejaVu Sans</vt:lpstr>
      <vt:lpstr>Symbol</vt:lpstr>
      <vt:lpstr>Wingdings</vt:lpstr>
      <vt:lpstr>Office Theme</vt:lpstr>
      <vt:lpstr>Office Theme</vt:lpstr>
      <vt:lpstr>1_Office Theme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WStelitano Com &amp; Design</dc:creator>
  <dc:description/>
  <cp:lastModifiedBy>Tactiana Rocha | Mezcla Eventos</cp:lastModifiedBy>
  <cp:revision>21</cp:revision>
  <dcterms:created xsi:type="dcterms:W3CDTF">2021-02-11T13:23:58Z</dcterms:created>
  <dcterms:modified xsi:type="dcterms:W3CDTF">2026-04-15T18:43:11Z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4</vt:i4>
  </property>
  <property fmtid="{D5CDD505-2E9C-101B-9397-08002B2CF9AE}" pid="4" name="ContentTypeId">
    <vt:lpwstr>0x010100D88B0D9ED9357A4F9E2FC3441896706C</vt:lpwstr>
  </property>
  <property fmtid="{D5CDD505-2E9C-101B-9397-08002B2CF9AE}" pid="5" name="MediaServiceImageTags">
    <vt:lpwstr/>
  </property>
</Properties>
</file>