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6858000" cy="12192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31AF7A-0A68-48D1-8DBF-E2DCA35D1704}" v="6" dt="2026-04-09T15:06:31.1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>
        <p:scale>
          <a:sx n="60" d="100"/>
          <a:sy n="60" d="100"/>
        </p:scale>
        <p:origin x="1723" y="226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gner S T Medeiros" userId="05276a5c79564d2a" providerId="LiveId" clId="{1D938B1C-83F2-4E81-ACF5-0F2975EC9315}"/>
    <pc:docChg chg="modSld modMainMaster">
      <pc:chgData name="Wagner S T Medeiros" userId="05276a5c79564d2a" providerId="LiveId" clId="{1D938B1C-83F2-4E81-ACF5-0F2975EC9315}" dt="2026-04-09T15:06:59.481" v="22" actId="14100"/>
      <pc:docMkLst>
        <pc:docMk/>
      </pc:docMkLst>
      <pc:sldChg chg="modSp mod setBg">
        <pc:chgData name="Wagner S T Medeiros" userId="05276a5c79564d2a" providerId="LiveId" clId="{1D938B1C-83F2-4E81-ACF5-0F2975EC9315}" dt="2026-04-09T15:06:59.481" v="22" actId="14100"/>
        <pc:sldMkLst>
          <pc:docMk/>
          <pc:sldMk cId="385792324" sldId="257"/>
        </pc:sldMkLst>
        <pc:spChg chg="mod">
          <ac:chgData name="Wagner S T Medeiros" userId="05276a5c79564d2a" providerId="LiveId" clId="{1D938B1C-83F2-4E81-ACF5-0F2975EC9315}" dt="2026-04-09T15:06:54.508" v="21" actId="1038"/>
          <ac:spMkLst>
            <pc:docMk/>
            <pc:sldMk cId="385792324" sldId="257"/>
            <ac:spMk id="2" creationId="{00000000-0000-0000-0000-000000000000}"/>
          </ac:spMkLst>
        </pc:spChg>
        <pc:spChg chg="mod">
          <ac:chgData name="Wagner S T Medeiros" userId="05276a5c79564d2a" providerId="LiveId" clId="{1D938B1C-83F2-4E81-ACF5-0F2975EC9315}" dt="2026-04-09T15:06:54.508" v="21" actId="1038"/>
          <ac:spMkLst>
            <pc:docMk/>
            <pc:sldMk cId="385792324" sldId="257"/>
            <ac:spMk id="3" creationId="{00000000-0000-0000-0000-000000000000}"/>
          </ac:spMkLst>
        </pc:spChg>
        <pc:spChg chg="mod">
          <ac:chgData name="Wagner S T Medeiros" userId="05276a5c79564d2a" providerId="LiveId" clId="{1D938B1C-83F2-4E81-ACF5-0F2975EC9315}" dt="2026-04-09T15:06:59.481" v="22" actId="14100"/>
          <ac:spMkLst>
            <pc:docMk/>
            <pc:sldMk cId="385792324" sldId="257"/>
            <ac:spMk id="4" creationId="{00000000-0000-0000-0000-000000000000}"/>
          </ac:spMkLst>
        </pc:spChg>
      </pc:sldChg>
      <pc:sldMasterChg chg="setBg">
        <pc:chgData name="Wagner S T Medeiros" userId="05276a5c79564d2a" providerId="LiveId" clId="{1D938B1C-83F2-4E81-ACF5-0F2975EC9315}" dt="2026-04-09T15:06:31.177" v="5"/>
        <pc:sldMasterMkLst>
          <pc:docMk/>
          <pc:sldMasterMk cId="2200705105" sldId="2147483660"/>
        </pc:sldMasterMkLst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4E36F-1C1D-430D-8928-505DD9681EE8}" type="datetimeFigureOut">
              <a:rPr lang="pt-BR" smtClean="0"/>
              <a:pPr/>
              <a:t>09/04/2026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F3E2E7-1714-402E-8CAB-C7DC522A8C8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1782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F3E2E7-1714-402E-8CAB-C7DC522A8C80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7564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604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705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25449" y="1446530"/>
            <a:ext cx="3981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TÍTULO DO TRABALHO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425449" y="2085439"/>
            <a:ext cx="39814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AUTORES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425449" y="2675255"/>
            <a:ext cx="611505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500" dirty="0">
                <a:latin typeface="Arial" panose="020B0604020202020204" pitchFamily="34" charset="0"/>
                <a:cs typeface="Arial" panose="020B0604020202020204" pitchFamily="34" charset="0"/>
              </a:rPr>
              <a:t>RESUMO</a:t>
            </a:r>
          </a:p>
        </p:txBody>
      </p:sp>
    </p:spTree>
    <p:extLst>
      <p:ext uri="{BB962C8B-B14F-4D97-AF65-F5344CB8AC3E}">
        <p14:creationId xmlns:p14="http://schemas.microsoft.com/office/powerpoint/2010/main" val="3857923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88B0D9ED9357A4F9E2FC3441896706C" ma:contentTypeVersion="14" ma:contentTypeDescription="Crie um novo documento." ma:contentTypeScope="" ma:versionID="f49aab0376e8cd5183148ebf29fd6178">
  <xsd:schema xmlns:xsd="http://www.w3.org/2001/XMLSchema" xmlns:xs="http://www.w3.org/2001/XMLSchema" xmlns:p="http://schemas.microsoft.com/office/2006/metadata/properties" xmlns:ns2="10bbbc2f-3447-4487-a4a9-6d86901fcb00" xmlns:ns3="39d22115-47c8-46f1-984e-b1c30aaab545" targetNamespace="http://schemas.microsoft.com/office/2006/metadata/properties" ma:root="true" ma:fieldsID="b9a42f7d6029ded529a3aa369e2b33b4" ns2:_="" ns3:_="">
    <xsd:import namespace="10bbbc2f-3447-4487-a4a9-6d86901fcb00"/>
    <xsd:import namespace="39d22115-47c8-46f1-984e-b1c30aaab545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bbbc2f-3447-4487-a4a9-6d86901fcb00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Marcações de imagem" ma:readOnly="false" ma:fieldId="{5cf76f15-5ced-4ddc-b409-7134ff3c332f}" ma:taxonomyMulti="true" ma:sspId="7ae16047-ece8-4c8b-bfe9-bb7c2a4ab95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d22115-47c8-46f1-984e-b1c30aaab545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238d2242-b1c1-481a-87de-f240ca4b75cc}" ma:internalName="TaxCatchAll" ma:showField="CatchAllData" ma:web="39d22115-47c8-46f1-984e-b1c30aaab5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9d22115-47c8-46f1-984e-b1c30aaab545" xsi:nil="true"/>
    <lcf76f155ced4ddcb4097134ff3c332f xmlns="10bbbc2f-3447-4487-a4a9-6d86901fcb0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BF71F1D-1948-4583-AACC-483C179805A8}"/>
</file>

<file path=customXml/itemProps2.xml><?xml version="1.0" encoding="utf-8"?>
<ds:datastoreItem xmlns:ds="http://schemas.openxmlformats.org/officeDocument/2006/customXml" ds:itemID="{1897F311-41D3-4462-A41D-1B08E49A98C3}"/>
</file>

<file path=customXml/itemProps3.xml><?xml version="1.0" encoding="utf-8"?>
<ds:datastoreItem xmlns:ds="http://schemas.openxmlformats.org/officeDocument/2006/customXml" ds:itemID="{13430B04-DA8C-4D9E-A289-46EBE5481674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2006</TotalTime>
  <Words>6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WStelitano Com &amp; Design</dc:creator>
  <cp:lastModifiedBy>Wagner S T Medeiros</cp:lastModifiedBy>
  <cp:revision>35</cp:revision>
  <dcterms:created xsi:type="dcterms:W3CDTF">2019-07-23T13:25:42Z</dcterms:created>
  <dcterms:modified xsi:type="dcterms:W3CDTF">2026-04-09T15:07:00Z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0x010100D88B0D9ED9357A4F9E2FC3441896706C</vt:lpwstr>
  </property>
</Properties>
</file>